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21D"/>
    <a:srgbClr val="32D286"/>
    <a:srgbClr val="19FF8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56D879-11A5-438E-ADC5-4C0892305763}" v="5" dt="2024-05-02T13:58:26.7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na Kuutila" userId="ab3b5f0a-49f8-4485-a4e3-02140c13b932" providerId="ADAL" clId="{E9C58277-1A0B-4C0B-BCA4-B719C1585F15}"/>
    <pc:docChg chg="undo custSel modSld">
      <pc:chgData name="Elina Kuutila" userId="ab3b5f0a-49f8-4485-a4e3-02140c13b932" providerId="ADAL" clId="{E9C58277-1A0B-4C0B-BCA4-B719C1585F15}" dt="2024-05-03T11:02:32.347" v="23" actId="255"/>
      <pc:docMkLst>
        <pc:docMk/>
      </pc:docMkLst>
      <pc:sldChg chg="modSp mod">
        <pc:chgData name="Elina Kuutila" userId="ab3b5f0a-49f8-4485-a4e3-02140c13b932" providerId="ADAL" clId="{E9C58277-1A0B-4C0B-BCA4-B719C1585F15}" dt="2024-05-03T11:02:32.347" v="23" actId="255"/>
        <pc:sldMkLst>
          <pc:docMk/>
          <pc:sldMk cId="1303725465" sldId="258"/>
        </pc:sldMkLst>
        <pc:spChg chg="mod">
          <ac:chgData name="Elina Kuutila" userId="ab3b5f0a-49f8-4485-a4e3-02140c13b932" providerId="ADAL" clId="{E9C58277-1A0B-4C0B-BCA4-B719C1585F15}" dt="2024-05-03T11:01:08.710" v="21" actId="113"/>
          <ac:spMkLst>
            <pc:docMk/>
            <pc:sldMk cId="1303725465" sldId="258"/>
            <ac:spMk id="2" creationId="{6347560A-4833-4E3E-AC54-24871D41C1FB}"/>
          </ac:spMkLst>
        </pc:spChg>
        <pc:graphicFrameChg chg="mod modGraphic">
          <ac:chgData name="Elina Kuutila" userId="ab3b5f0a-49f8-4485-a4e3-02140c13b932" providerId="ADAL" clId="{E9C58277-1A0B-4C0B-BCA4-B719C1585F15}" dt="2024-05-03T11:02:32.347" v="23" actId="255"/>
          <ac:graphicFrameMkLst>
            <pc:docMk/>
            <pc:sldMk cId="1303725465" sldId="258"/>
            <ac:graphicFrameMk id="6" creationId="{7831BF0B-F4F7-73AA-C4AE-0ECB4E40ED1C}"/>
          </ac:graphicFrameMkLst>
        </pc:graphicFrameChg>
        <pc:picChg chg="mod">
          <ac:chgData name="Elina Kuutila" userId="ab3b5f0a-49f8-4485-a4e3-02140c13b932" providerId="ADAL" clId="{E9C58277-1A0B-4C0B-BCA4-B719C1585F15}" dt="2024-05-03T11:00:51.609" v="19" actId="1076"/>
          <ac:picMkLst>
            <pc:docMk/>
            <pc:sldMk cId="1303725465" sldId="258"/>
            <ac:picMk id="7" creationId="{F579A351-606B-4640-9F70-BB600085075A}"/>
          </ac:picMkLst>
        </pc:picChg>
      </pc:sldChg>
    </pc:docChg>
  </pc:docChgLst>
  <pc:docChgLst>
    <pc:chgData name="Jussi Niinikoski" userId="b08d39f5-9800-4645-b6a2-a59e251fab25" providerId="ADAL" clId="{8769BE77-D425-433D-9965-A9E7D33F924D}"/>
    <pc:docChg chg="undo custSel delSld modSld">
      <pc:chgData name="Jussi Niinikoski" userId="b08d39f5-9800-4645-b6a2-a59e251fab25" providerId="ADAL" clId="{8769BE77-D425-433D-9965-A9E7D33F924D}" dt="2021-05-19T11:50:27.423" v="9" actId="20577"/>
      <pc:docMkLst>
        <pc:docMk/>
      </pc:docMkLst>
      <pc:sldChg chg="del">
        <pc:chgData name="Jussi Niinikoski" userId="b08d39f5-9800-4645-b6a2-a59e251fab25" providerId="ADAL" clId="{8769BE77-D425-433D-9965-A9E7D33F924D}" dt="2021-05-19T11:47:31.272" v="3" actId="47"/>
        <pc:sldMkLst>
          <pc:docMk/>
          <pc:sldMk cId="2977331696" sldId="256"/>
        </pc:sldMkLst>
      </pc:sldChg>
      <pc:sldChg chg="del">
        <pc:chgData name="Jussi Niinikoski" userId="b08d39f5-9800-4645-b6a2-a59e251fab25" providerId="ADAL" clId="{8769BE77-D425-433D-9965-A9E7D33F924D}" dt="2021-05-07T09:34:43.265" v="0" actId="47"/>
        <pc:sldMkLst>
          <pc:docMk/>
          <pc:sldMk cId="971959350" sldId="257"/>
        </pc:sldMkLst>
      </pc:sldChg>
      <pc:sldChg chg="addSp delSp modSp mod">
        <pc:chgData name="Jussi Niinikoski" userId="b08d39f5-9800-4645-b6a2-a59e251fab25" providerId="ADAL" clId="{8769BE77-D425-433D-9965-A9E7D33F924D}" dt="2021-05-19T11:50:27.423" v="9" actId="20577"/>
        <pc:sldMkLst>
          <pc:docMk/>
          <pc:sldMk cId="1303725465" sldId="258"/>
        </pc:sldMkLst>
        <pc:graphicFrameChg chg="modGraphic">
          <ac:chgData name="Jussi Niinikoski" userId="b08d39f5-9800-4645-b6a2-a59e251fab25" providerId="ADAL" clId="{8769BE77-D425-433D-9965-A9E7D33F924D}" dt="2021-05-19T11:50:27.423" v="9" actId="20577"/>
          <ac:graphicFrameMkLst>
            <pc:docMk/>
            <pc:sldMk cId="1303725465" sldId="258"/>
            <ac:graphicFrameMk id="5" creationId="{C9B11194-C42B-4B88-AFB5-37AC66F93884}"/>
          </ac:graphicFrameMkLst>
        </pc:graphicFrameChg>
        <pc:picChg chg="add del">
          <ac:chgData name="Jussi Niinikoski" userId="b08d39f5-9800-4645-b6a2-a59e251fab25" providerId="ADAL" clId="{8769BE77-D425-433D-9965-A9E7D33F924D}" dt="2021-05-07T09:34:54.073" v="2" actId="22"/>
          <ac:picMkLst>
            <pc:docMk/>
            <pc:sldMk cId="1303725465" sldId="258"/>
            <ac:picMk id="4" creationId="{FF67A86B-2C6E-4DA7-A588-53C64E8D4CE2}"/>
          </ac:picMkLst>
        </pc:picChg>
      </pc:sldChg>
    </pc:docChg>
  </pc:docChgLst>
  <pc:docChgLst>
    <pc:chgData name="Jussi Niinikoski" userId="b08d39f5-9800-4645-b6a2-a59e251fab25" providerId="ADAL" clId="{06BDDA4D-99F1-499C-8B92-83C905B438B7}"/>
    <pc:docChg chg="modSld">
      <pc:chgData name="Jussi Niinikoski" userId="b08d39f5-9800-4645-b6a2-a59e251fab25" providerId="ADAL" clId="{06BDDA4D-99F1-499C-8B92-83C905B438B7}" dt="2023-01-30T13:03:35.504" v="32" actId="20577"/>
      <pc:docMkLst>
        <pc:docMk/>
      </pc:docMkLst>
      <pc:sldChg chg="modSp mod">
        <pc:chgData name="Jussi Niinikoski" userId="b08d39f5-9800-4645-b6a2-a59e251fab25" providerId="ADAL" clId="{06BDDA4D-99F1-499C-8B92-83C905B438B7}" dt="2023-01-30T13:03:35.504" v="32" actId="20577"/>
        <pc:sldMkLst>
          <pc:docMk/>
          <pc:sldMk cId="1303725465" sldId="258"/>
        </pc:sldMkLst>
        <pc:graphicFrameChg chg="mod modGraphic">
          <ac:chgData name="Jussi Niinikoski" userId="b08d39f5-9800-4645-b6a2-a59e251fab25" providerId="ADAL" clId="{06BDDA4D-99F1-499C-8B92-83C905B438B7}" dt="2023-01-30T13:03:35.504" v="32" actId="20577"/>
          <ac:graphicFrameMkLst>
            <pc:docMk/>
            <pc:sldMk cId="1303725465" sldId="258"/>
            <ac:graphicFrameMk id="5" creationId="{C9B11194-C42B-4B88-AFB5-37AC66F93884}"/>
          </ac:graphicFrameMkLst>
        </pc:graphicFrameChg>
      </pc:sldChg>
    </pc:docChg>
  </pc:docChgLst>
  <pc:docChgLst>
    <pc:chgData name="Jussi Niinikoski" userId="b08d39f5-9800-4645-b6a2-a59e251fab25" providerId="ADAL" clId="{9456D879-11A5-438E-ADC5-4C0892305763}"/>
    <pc:docChg chg="undo custSel modSld">
      <pc:chgData name="Jussi Niinikoski" userId="b08d39f5-9800-4645-b6a2-a59e251fab25" providerId="ADAL" clId="{9456D879-11A5-438E-ADC5-4C0892305763}" dt="2024-05-02T13:59:58.908" v="160" actId="20577"/>
      <pc:docMkLst>
        <pc:docMk/>
      </pc:docMkLst>
      <pc:sldChg chg="addSp delSp modSp mod">
        <pc:chgData name="Jussi Niinikoski" userId="b08d39f5-9800-4645-b6a2-a59e251fab25" providerId="ADAL" clId="{9456D879-11A5-438E-ADC5-4C0892305763}" dt="2024-05-02T13:59:58.908" v="160" actId="20577"/>
        <pc:sldMkLst>
          <pc:docMk/>
          <pc:sldMk cId="1303725465" sldId="258"/>
        </pc:sldMkLst>
        <pc:spChg chg="mod">
          <ac:chgData name="Jussi Niinikoski" userId="b08d39f5-9800-4645-b6a2-a59e251fab25" providerId="ADAL" clId="{9456D879-11A5-438E-ADC5-4C0892305763}" dt="2024-04-30T06:50:15.217" v="125" actId="20577"/>
          <ac:spMkLst>
            <pc:docMk/>
            <pc:sldMk cId="1303725465" sldId="258"/>
            <ac:spMk id="2" creationId="{6347560A-4833-4E3E-AC54-24871D41C1FB}"/>
          </ac:spMkLst>
        </pc:spChg>
        <pc:spChg chg="add del mod">
          <ac:chgData name="Jussi Niinikoski" userId="b08d39f5-9800-4645-b6a2-a59e251fab25" providerId="ADAL" clId="{9456D879-11A5-438E-ADC5-4C0892305763}" dt="2024-05-02T13:58:26.755" v="128"/>
          <ac:spMkLst>
            <pc:docMk/>
            <pc:sldMk cId="1303725465" sldId="258"/>
            <ac:spMk id="4" creationId="{A4548F5A-438A-1216-1733-8DE8050E77C5}"/>
          </ac:spMkLst>
        </pc:spChg>
        <pc:graphicFrameChg chg="add mod">
          <ac:chgData name="Jussi Niinikoski" userId="b08d39f5-9800-4645-b6a2-a59e251fab25" providerId="ADAL" clId="{9456D879-11A5-438E-ADC5-4C0892305763}" dt="2024-03-14T09:47:46.893" v="104"/>
          <ac:graphicFrameMkLst>
            <pc:docMk/>
            <pc:sldMk cId="1303725465" sldId="258"/>
            <ac:graphicFrameMk id="3" creationId="{C34725C9-FA18-9906-60E0-6E1BA41BAF5B}"/>
          </ac:graphicFrameMkLst>
        </pc:graphicFrameChg>
        <pc:graphicFrameChg chg="del mod modGraphic">
          <ac:chgData name="Jussi Niinikoski" userId="b08d39f5-9800-4645-b6a2-a59e251fab25" providerId="ADAL" clId="{9456D879-11A5-438E-ADC5-4C0892305763}" dt="2024-05-02T13:58:24.428" v="127" actId="478"/>
          <ac:graphicFrameMkLst>
            <pc:docMk/>
            <pc:sldMk cId="1303725465" sldId="258"/>
            <ac:graphicFrameMk id="5" creationId="{C9B11194-C42B-4B88-AFB5-37AC66F93884}"/>
          </ac:graphicFrameMkLst>
        </pc:graphicFrameChg>
        <pc:graphicFrameChg chg="add mod modGraphic">
          <ac:chgData name="Jussi Niinikoski" userId="b08d39f5-9800-4645-b6a2-a59e251fab25" providerId="ADAL" clId="{9456D879-11A5-438E-ADC5-4C0892305763}" dt="2024-05-02T13:59:58.908" v="160" actId="20577"/>
          <ac:graphicFrameMkLst>
            <pc:docMk/>
            <pc:sldMk cId="1303725465" sldId="258"/>
            <ac:graphicFrameMk id="6" creationId="{7831BF0B-F4F7-73AA-C4AE-0ECB4E40ED1C}"/>
          </ac:graphicFrameMkLst>
        </pc:graphicFrameChg>
        <pc:picChg chg="mod ord">
          <ac:chgData name="Jussi Niinikoski" userId="b08d39f5-9800-4645-b6a2-a59e251fab25" providerId="ADAL" clId="{9456D879-11A5-438E-ADC5-4C0892305763}" dt="2024-03-14T09:47:22.109" v="102" actId="167"/>
          <ac:picMkLst>
            <pc:docMk/>
            <pc:sldMk cId="1303725465" sldId="258"/>
            <ac:picMk id="7" creationId="{F579A351-606B-4640-9F70-BB600085075A}"/>
          </ac:picMkLst>
        </pc:picChg>
      </pc:sldChg>
    </pc:docChg>
  </pc:docChgLst>
  <pc:docChgLst>
    <pc:chgData name="Henry Mattila" userId="61ba27f3-8293-421e-9ef9-9d677d42bb09" providerId="ADAL" clId="{23007FBF-F116-42CC-94F3-1F4BC3E05D7D}"/>
    <pc:docChg chg="modSld">
      <pc:chgData name="Henry Mattila" userId="61ba27f3-8293-421e-9ef9-9d677d42bb09" providerId="ADAL" clId="{23007FBF-F116-42CC-94F3-1F4BC3E05D7D}" dt="2021-05-07T09:50:36.779" v="27" actId="20577"/>
      <pc:docMkLst>
        <pc:docMk/>
      </pc:docMkLst>
      <pc:sldChg chg="modSp mod">
        <pc:chgData name="Henry Mattila" userId="61ba27f3-8293-421e-9ef9-9d677d42bb09" providerId="ADAL" clId="{23007FBF-F116-42CC-94F3-1F4BC3E05D7D}" dt="2021-05-07T09:50:36.779" v="27" actId="20577"/>
        <pc:sldMkLst>
          <pc:docMk/>
          <pc:sldMk cId="1303725465" sldId="258"/>
        </pc:sldMkLst>
        <pc:graphicFrameChg chg="modGraphic">
          <ac:chgData name="Henry Mattila" userId="61ba27f3-8293-421e-9ef9-9d677d42bb09" providerId="ADAL" clId="{23007FBF-F116-42CC-94F3-1F4BC3E05D7D}" dt="2021-05-07T09:50:36.779" v="27" actId="20577"/>
          <ac:graphicFrameMkLst>
            <pc:docMk/>
            <pc:sldMk cId="1303725465" sldId="258"/>
            <ac:graphicFrameMk id="5" creationId="{C9B11194-C42B-4B88-AFB5-37AC66F93884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AD76E-A0F4-44CD-9F35-69F4DEE38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DB0FA-B41B-46AD-9F62-40649D956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7D313-3EC2-4F13-9380-B0C5D6524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4DD0-AD26-402E-BEAA-534C32B99410}" type="datetimeFigureOut">
              <a:rPr lang="fi-FI" smtClean="0"/>
              <a:t>3.5.2024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A384B-4FFC-45A2-83EA-588B71AA8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AE025-AFF7-490D-859E-1052BA525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0804-3153-4577-B15D-05C304FF44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364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2F082-240A-4F76-BD1E-F61929237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6F54E-11BA-48A4-BA0C-17652F821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CF4ED-842B-42F7-8BCF-CAB470680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4DD0-AD26-402E-BEAA-534C32B99410}" type="datetimeFigureOut">
              <a:rPr lang="fi-FI" smtClean="0"/>
              <a:t>3.5.2024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E0185-6FF5-4BAC-8416-2F1E55D92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66591-4ECD-4AF7-B3B3-DA5EFDDA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0804-3153-4577-B15D-05C304FF44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9346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C30DE-DD95-4854-82B1-2CB8496F6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2509C-90AE-4559-8646-78F2AB210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8F157-7175-469C-B800-1B6F5F364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4DD0-AD26-402E-BEAA-534C32B99410}" type="datetimeFigureOut">
              <a:rPr lang="fi-FI" smtClean="0"/>
              <a:t>3.5.2024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7AD67-4433-451F-88D1-31B5DCD57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7AFFC-189E-432B-9DE4-C4B2F6B77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0804-3153-4577-B15D-05C304FF44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610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22C24-5CBF-4517-A260-F8A5E794D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02981-EF92-4810-8911-F03465009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CC74F-70F6-4851-A93C-6BDD6C3DE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E33832-C6BE-431A-AF55-D4F82B69D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4DD0-AD26-402E-BEAA-534C32B99410}" type="datetimeFigureOut">
              <a:rPr lang="fi-FI" smtClean="0"/>
              <a:t>3.5.2024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0618F-2F81-44CD-A739-4636B1E2D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D85AB1-3B6E-4C1F-8C92-A9EBAA05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0804-3153-4577-B15D-05C304FF44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722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5F845-FFD2-4121-8054-C738FA96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1D401A-9D53-47CE-9D92-9D854A455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5241EF-0D6D-42E1-B557-3476F55ED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E83D3-E411-46F0-AB3B-7262B244AC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309C5-7F67-4923-8604-B3FA4A4C92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0BA5DF-70B8-440E-9E2C-393544116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4DD0-AD26-402E-BEAA-534C32B99410}" type="datetimeFigureOut">
              <a:rPr lang="fi-FI" smtClean="0"/>
              <a:t>3.5.2024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A4072F-EEB2-47AB-9145-A778FE43C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C22471-ADC5-473B-BE61-388DBA8AE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0804-3153-4577-B15D-05C304FF44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759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74037-64E1-4250-A6AA-27D28BA49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021036-3BDA-41F8-9AE1-1F594C581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4DD0-AD26-402E-BEAA-534C32B99410}" type="datetimeFigureOut">
              <a:rPr lang="fi-FI" smtClean="0"/>
              <a:t>3.5.2024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A938BE-1678-4D43-8709-7435E6BAB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B90907-5E6C-4E2B-B0DC-63833DA42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0804-3153-4577-B15D-05C304FF44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7027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79CCB6-05DC-4813-91BF-4E4F3A54D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4DD0-AD26-402E-BEAA-534C32B99410}" type="datetimeFigureOut">
              <a:rPr lang="fi-FI" smtClean="0"/>
              <a:t>3.5.2024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2F88A6-4453-447D-90AE-8C4101A0B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9AF98-3742-4614-86DE-0864F38DA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0804-3153-4577-B15D-05C304FF44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8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EEA75-1BF2-4DEF-BE9F-FD8E4ACE2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200F9-0D05-45D0-B6CE-AA80B25CF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24049-9BBA-4A39-B361-BB18D7DB5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239CD7-A288-4597-B9B1-108FEFB56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4DD0-AD26-402E-BEAA-534C32B99410}" type="datetimeFigureOut">
              <a:rPr lang="fi-FI" smtClean="0"/>
              <a:t>3.5.2024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69353-5156-47F1-9791-9BF0E551F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BF460-D49C-4B04-BC49-698E534C7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0804-3153-4577-B15D-05C304FF44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544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EA778-C3EB-4778-916A-1F6F32AA8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E0B68A-D6E1-472D-8ECA-D30A1F7470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F3584-AA07-418A-9B41-4B094B285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22D90-A2CD-4BE5-904E-911EAF85B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4DD0-AD26-402E-BEAA-534C32B99410}" type="datetimeFigureOut">
              <a:rPr lang="fi-FI" smtClean="0"/>
              <a:t>3.5.2024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6EDBC-BE2C-43D7-AE00-8A3036F85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24C931-5DF2-4F96-AE41-92829167D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0804-3153-4577-B15D-05C304FF44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9523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7E087-0E7D-43DA-AF1E-F4BD2B056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9E29E4-C2FA-43AC-B7B5-7308DFD5E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EF652-6AA9-4D69-BF47-BD183EEC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4DD0-AD26-402E-BEAA-534C32B99410}" type="datetimeFigureOut">
              <a:rPr lang="fi-FI" smtClean="0"/>
              <a:t>3.5.2024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5BA30-71AB-4692-94AA-B6E61935D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C4EF4-4EF8-454D-B6FF-F699A37CA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0804-3153-4577-B15D-05C304FF44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932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D22E32-4D9A-44D8-8A84-019F56705F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52EFC6-94BD-4705-B01B-E06D90868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782DE-87B7-43FE-9E02-49847BFD0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4DD0-AD26-402E-BEAA-534C32B99410}" type="datetimeFigureOut">
              <a:rPr lang="fi-FI" smtClean="0"/>
              <a:t>3.5.2024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307EA-7C4A-4E35-A04B-5C88C2423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0D19D-2F05-40B1-81CE-4558715C7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0804-3153-4577-B15D-05C304FF44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2827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93949D-7426-4085-ABB0-2188D0159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11D17-0C91-4CD6-BAF5-2090ADFA0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1DFDC-9E65-4B4D-AD5E-9430550A8C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44DD0-AD26-402E-BEAA-534C32B99410}" type="datetimeFigureOut">
              <a:rPr lang="fi-FI" smtClean="0"/>
              <a:t>3.5.2024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E35AC-D19B-46C5-ABE8-2CA7B8C8E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00459-A937-4188-B351-72ABABB746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60804-3153-4577-B15D-05C304FF44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743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579A351-606B-4640-9F70-BB6000850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328" y="283849"/>
            <a:ext cx="2021275" cy="5211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47560A-4833-4E3E-AC54-24871D41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455" y="34023"/>
            <a:ext cx="3946236" cy="1020763"/>
          </a:xfrm>
        </p:spPr>
        <p:txBody>
          <a:bodyPr>
            <a:normAutofit/>
          </a:bodyPr>
          <a:lstStyle/>
          <a:p>
            <a:r>
              <a:rPr lang="sv-SE" sz="2400" b="1" dirty="0" err="1"/>
              <a:t>Sulakemitoitukset</a:t>
            </a:r>
            <a:endParaRPr lang="fi-FI" sz="2400" b="1" dirty="0"/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7831BF0B-F4F7-73AA-C4AE-0ECB4E40ED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3676580"/>
              </p:ext>
            </p:extLst>
          </p:nvPr>
        </p:nvGraphicFramePr>
        <p:xfrm>
          <a:off x="877455" y="897769"/>
          <a:ext cx="10400148" cy="560423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57732">
                  <a:extLst>
                    <a:ext uri="{9D8B030D-6E8A-4147-A177-3AD203B41FA5}">
                      <a16:colId xmlns:a16="http://schemas.microsoft.com/office/drawing/2014/main" val="2996164727"/>
                    </a:ext>
                  </a:extLst>
                </a:gridCol>
                <a:gridCol w="2244966">
                  <a:extLst>
                    <a:ext uri="{9D8B030D-6E8A-4147-A177-3AD203B41FA5}">
                      <a16:colId xmlns:a16="http://schemas.microsoft.com/office/drawing/2014/main" val="2546050045"/>
                    </a:ext>
                  </a:extLst>
                </a:gridCol>
                <a:gridCol w="1099575">
                  <a:extLst>
                    <a:ext uri="{9D8B030D-6E8A-4147-A177-3AD203B41FA5}">
                      <a16:colId xmlns:a16="http://schemas.microsoft.com/office/drawing/2014/main" val="1824362330"/>
                    </a:ext>
                  </a:extLst>
                </a:gridCol>
                <a:gridCol w="1099575">
                  <a:extLst>
                    <a:ext uri="{9D8B030D-6E8A-4147-A177-3AD203B41FA5}">
                      <a16:colId xmlns:a16="http://schemas.microsoft.com/office/drawing/2014/main" val="3203990173"/>
                    </a:ext>
                  </a:extLst>
                </a:gridCol>
                <a:gridCol w="1099575">
                  <a:extLst>
                    <a:ext uri="{9D8B030D-6E8A-4147-A177-3AD203B41FA5}">
                      <a16:colId xmlns:a16="http://schemas.microsoft.com/office/drawing/2014/main" val="1669825463"/>
                    </a:ext>
                  </a:extLst>
                </a:gridCol>
                <a:gridCol w="1099575">
                  <a:extLst>
                    <a:ext uri="{9D8B030D-6E8A-4147-A177-3AD203B41FA5}">
                      <a16:colId xmlns:a16="http://schemas.microsoft.com/office/drawing/2014/main" val="2282847562"/>
                    </a:ext>
                  </a:extLst>
                </a:gridCol>
                <a:gridCol w="1099575">
                  <a:extLst>
                    <a:ext uri="{9D8B030D-6E8A-4147-A177-3AD203B41FA5}">
                      <a16:colId xmlns:a16="http://schemas.microsoft.com/office/drawing/2014/main" val="3985737840"/>
                    </a:ext>
                  </a:extLst>
                </a:gridCol>
                <a:gridCol w="1099575">
                  <a:extLst>
                    <a:ext uri="{9D8B030D-6E8A-4147-A177-3AD203B41FA5}">
                      <a16:colId xmlns:a16="http://schemas.microsoft.com/office/drawing/2014/main" val="2948039291"/>
                    </a:ext>
                  </a:extLst>
                </a:gridCol>
              </a:tblGrid>
              <a:tr h="320549">
                <a:tc>
                  <a:txBody>
                    <a:bodyPr/>
                    <a:lstStyle/>
                    <a:p>
                      <a:pPr algn="ctr" fontAlgn="t"/>
                      <a:r>
                        <a:rPr lang="fi-FI" sz="1100" u="none" strike="noStrike" dirty="0">
                          <a:effectLst/>
                        </a:rPr>
                        <a:t> Tuote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100" u="none" strike="noStrike" dirty="0">
                          <a:effectLst/>
                        </a:rPr>
                        <a:t>Ohjaus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100" u="none" strike="noStrike" dirty="0">
                          <a:effectLst/>
                        </a:rPr>
                        <a:t>10B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100" u="none" strike="noStrike" dirty="0">
                          <a:effectLst/>
                        </a:rPr>
                        <a:t>16B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100" u="none" strike="noStrike" dirty="0">
                          <a:effectLst/>
                        </a:rPr>
                        <a:t>20B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100" u="none" strike="noStrike" dirty="0">
                          <a:effectLst/>
                        </a:rPr>
                        <a:t>10C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100" u="none" strike="noStrike" dirty="0">
                          <a:effectLst/>
                        </a:rPr>
                        <a:t>16C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100" u="none" strike="noStrike" dirty="0">
                          <a:effectLst/>
                        </a:rPr>
                        <a:t>20C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3454277522"/>
                  </a:ext>
                </a:extLst>
              </a:tr>
              <a:tr h="218102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MDL401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ON/OFF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45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56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3636555667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MDL401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DALI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29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36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49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60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2558595424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MDL801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ON/OFF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14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39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47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1786298741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MDL801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DALI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2253689471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MDL1201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ON/OFF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12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24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4110177213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MDL1201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DALI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18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1334346058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MDL2001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ON/OFF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24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2614882416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MDL2001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DALI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11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862993209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MDL2801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DALI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5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16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932597452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PRL401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ON/OFF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45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56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4086720230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PRL401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DALI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29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36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49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60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3897346831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PRL601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ON/OFF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45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56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463729116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PRL601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DALI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29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36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49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60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900470646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PRL801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ON/OFF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14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39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47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298992295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PRL801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DALI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22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2069294226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PRL1001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ON/OFF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14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39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47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3808722830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PRL1001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DALI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18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18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3035622820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PRL1201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ON/OFF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12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20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24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3059527341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PRL1201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DALI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30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3700068917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PRL1401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ON/OFF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20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24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206130029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PRL1401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DALI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30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1582240061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PRL1611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ON/OFF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12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24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3686275176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PRL1611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DALI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30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37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3853306928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PRL1200/1500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ON/OFF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17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33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>
                          <a:effectLst/>
                        </a:rPr>
                        <a:t>28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45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56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3268827885"/>
                  </a:ext>
                </a:extLst>
              </a:tr>
              <a:tr h="211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PRL1200/1500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DALI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18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29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36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30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49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i-FI" sz="1100" u="none" strike="noStrike" dirty="0">
                          <a:effectLst/>
                        </a:rPr>
                        <a:t>60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2" marR="5472" marT="5472" marB="0" anchor="ctr"/>
                </a:tc>
                <a:extLst>
                  <a:ext uri="{0D108BD9-81ED-4DB2-BD59-A6C34878D82A}">
                    <a16:rowId xmlns:a16="http://schemas.microsoft.com/office/drawing/2014/main" val="335879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3725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6B50809C889F634F907294C005D4CC28" ma:contentTypeVersion="16" ma:contentTypeDescription="Luo uusi asiakirja." ma:contentTypeScope="" ma:versionID="b082b8300276c6fa41d8d3317c736819">
  <xsd:schema xmlns:xsd="http://www.w3.org/2001/XMLSchema" xmlns:xs="http://www.w3.org/2001/XMLSchema" xmlns:p="http://schemas.microsoft.com/office/2006/metadata/properties" xmlns:ns2="be902e87-6145-41d0-92d3-8f1e6af3388b" xmlns:ns3="fa1606c0-7747-400e-b52d-f1446a38bb9d" targetNamespace="http://schemas.microsoft.com/office/2006/metadata/properties" ma:root="true" ma:fieldsID="0beabf4a51b3be01250c2d0dddcc6ca5" ns2:_="" ns3:_="">
    <xsd:import namespace="be902e87-6145-41d0-92d3-8f1e6af3388b"/>
    <xsd:import namespace="fa1606c0-7747-400e-b52d-f1446a38bb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902e87-6145-41d0-92d3-8f1e6af338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Kuvien tunnisteet" ma:readOnly="false" ma:fieldId="{5cf76f15-5ced-4ddc-b409-7134ff3c332f}" ma:taxonomyMulti="true" ma:sspId="9e792c07-9d34-4252-801f-3744b4b865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1606c0-7747-400e-b52d-f1446a38bb9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deea324-5379-46dc-b5e9-0f6813856a48}" ma:internalName="TaxCatchAll" ma:showField="CatchAllData" ma:web="fa1606c0-7747-400e-b52d-f1446a38bb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a1606c0-7747-400e-b52d-f1446a38bb9d" xsi:nil="true"/>
    <lcf76f155ced4ddcb4097134ff3c332f xmlns="be902e87-6145-41d0-92d3-8f1e6af3388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128B10C-1729-41FB-A45C-4B3D362ABE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902e87-6145-41d0-92d3-8f1e6af3388b"/>
    <ds:schemaRef ds:uri="fa1606c0-7747-400e-b52d-f1446a38bb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B357CE-0FF5-4DED-BDE1-26020FCE30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976D46-30CD-4D73-A5C7-9D5A527E8701}">
  <ds:schemaRefs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metadata/properties"/>
    <ds:schemaRef ds:uri="be902e87-6145-41d0-92d3-8f1e6af3388b"/>
    <ds:schemaRef ds:uri="http://schemas.microsoft.com/office/infopath/2007/PartnerControls"/>
    <ds:schemaRef ds:uri="http://schemas.microsoft.com/office/2006/documentManagement/types"/>
    <ds:schemaRef ds:uri="fa1606c0-7747-400e-b52d-f1446a38bb9d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7532</TotalTime>
  <Words>234</Words>
  <Application>Microsoft Office PowerPoint</Application>
  <PresentationFormat>Laajakuva</PresentationFormat>
  <Paragraphs>209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Sulakemitoitukset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Instruktion för säkring</dc:title>
  <dc:creator>Jussi Niinikoski</dc:creator>
  <cp:lastModifiedBy>Elina Kuutila</cp:lastModifiedBy>
  <cp:revision>1</cp:revision>
  <dcterms:created xsi:type="dcterms:W3CDTF">2021-05-07T05:03:37Z</dcterms:created>
  <dcterms:modified xsi:type="dcterms:W3CDTF">2024-05-03T11:02:32Z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0x0101006B50809C889F634F907294C005D4CC28</vt:lpwstr>
  </property>
  <property fmtid="{D5CDD505-2E9C-101B-9397-08002B2CF9AE}" pid="3" name="MediaServiceImageTags">
    <vt:lpwstr/>
  </property>
</Properties>
</file>